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2.jpeg" ContentType="image/jpeg"/>
  <Override PartName="/ppt/theme/theme2.xml" ContentType="application/vnd.openxmlformats-officedocument.theme+xml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1pPr>
    <a:lvl2pPr marL="0" marR="0" indent="2286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2pPr>
    <a:lvl3pPr marL="0" marR="0" indent="4572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3pPr>
    <a:lvl4pPr marL="0" marR="0" indent="6858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4pPr>
    <a:lvl5pPr marL="0" marR="0" indent="9144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5pPr>
    <a:lvl6pPr marL="0" marR="0" indent="11430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6pPr>
    <a:lvl7pPr marL="0" marR="0" indent="13716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7pPr>
    <a:lvl8pPr marL="0" marR="0" indent="16002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8pPr>
    <a:lvl9pPr marL="0" marR="0" indent="18288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879BBB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879BBB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4B13F">
              <a:alpha val="9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882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78BC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54545">
              <a:alpha val="41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282A2F"/>
        </a:fontRef>
        <a:srgbClr val="282A2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D5C">
              <a:alpha val="82000"/>
            </a:srgb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94B285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9487B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254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7A8DB2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EDEDF">
              <a:alpha val="19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444C55">
              <a:alpha val="5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33373B">
              <a:alpha val="5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33373B">
              <a:alpha val="50000"/>
            </a:srgbClr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el en sub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270000" y="2616200"/>
            <a:ext cx="10464800" cy="2540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Titeltekst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270000" y="5207000"/>
            <a:ext cx="10464800" cy="1663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228600" algn="ctr">
              <a:spcBef>
                <a:spcPts val="0"/>
              </a:spcBef>
              <a:buSzTx/>
              <a:buNone/>
            </a:lvl2pPr>
            <a:lvl3pPr marL="0" indent="457200" algn="ctr">
              <a:spcBef>
                <a:spcPts val="0"/>
              </a:spcBef>
              <a:buSzTx/>
              <a:buNone/>
            </a:lvl3pPr>
            <a:lvl4pPr marL="0" indent="685800" algn="ctr">
              <a:spcBef>
                <a:spcPts val="0"/>
              </a:spcBef>
              <a:buSzTx/>
              <a:buNone/>
            </a:lvl4pPr>
            <a:lvl5pPr marL="0" indent="914400" algn="ctr">
              <a:spcBef>
                <a:spcPts val="0"/>
              </a:spcBef>
              <a:buSzTx/>
              <a:buNone/>
            </a:lvl5pPr>
          </a:lstStyle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ita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body" sz="quarter" idx="13"/>
          </p:nvPr>
        </p:nvSpPr>
        <p:spPr>
          <a:xfrm>
            <a:off x="1270000" y="6362700"/>
            <a:ext cx="10464800" cy="5715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Shape 94"/>
          <p:cNvSpPr/>
          <p:nvPr>
            <p:ph type="body" sz="quarter" idx="14"/>
          </p:nvPr>
        </p:nvSpPr>
        <p:spPr>
          <a:xfrm>
            <a:off x="1270000" y="4518049"/>
            <a:ext cx="10464800" cy="71750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2400"/>
              </a:spcBef>
              <a:buSzTx/>
              <a:buNone/>
              <a:defRPr sz="3800"/>
            </a:lvl1pPr>
          </a:lstStyle>
          <a:p>
            <a:pPr/>
            <a:r>
              <a:t>"Typ hier een citaat."</a:t>
            </a: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  <a:ln w="88900"/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Foto - horizont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idx="13"/>
          </p:nvPr>
        </p:nvSpPr>
        <p:spPr>
          <a:xfrm>
            <a:off x="1181100" y="1160942"/>
            <a:ext cx="10642600" cy="55118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1181100" y="6794500"/>
            <a:ext cx="10642600" cy="1511300"/>
          </a:xfrm>
          <a:prstGeom prst="rect">
            <a:avLst/>
          </a:prstGeom>
        </p:spPr>
        <p:txBody>
          <a:bodyPr/>
          <a:lstStyle/>
          <a:p>
            <a:pPr/>
            <a:r>
              <a:t>Titeltekst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1181100" y="8382000"/>
            <a:ext cx="10642600" cy="939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228600" algn="ctr">
              <a:spcBef>
                <a:spcPts val="0"/>
              </a:spcBef>
              <a:buSzTx/>
              <a:buNone/>
            </a:lvl2pPr>
            <a:lvl3pPr marL="0" indent="457200" algn="ctr">
              <a:spcBef>
                <a:spcPts val="0"/>
              </a:spcBef>
              <a:buSzTx/>
              <a:buNone/>
            </a:lvl3pPr>
            <a:lvl4pPr marL="0" indent="685800" algn="ctr">
              <a:spcBef>
                <a:spcPts val="0"/>
              </a:spcBef>
              <a:buSzTx/>
              <a:buNone/>
            </a:lvl4pPr>
            <a:lvl5pPr marL="0" indent="914400" algn="ctr">
              <a:spcBef>
                <a:spcPts val="0"/>
              </a:spcBef>
              <a:buSzTx/>
              <a:buNone/>
            </a:lvl5pPr>
          </a:lstStyle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el - mid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1270000" y="3606800"/>
            <a:ext cx="10464800" cy="2540000"/>
          </a:xfrm>
          <a:prstGeom prst="rect">
            <a:avLst/>
          </a:prstGeom>
        </p:spPr>
        <p:txBody>
          <a:bodyPr/>
          <a:lstStyle/>
          <a:p>
            <a:pPr/>
            <a:r>
              <a:t>Titeltekst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Foto -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pic" sz="half" idx="13"/>
          </p:nvPr>
        </p:nvSpPr>
        <p:spPr>
          <a:xfrm>
            <a:off x="7226300" y="1231900"/>
            <a:ext cx="4914900" cy="69977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Shape 39"/>
          <p:cNvSpPr/>
          <p:nvPr>
            <p:ph type="title"/>
          </p:nvPr>
        </p:nvSpPr>
        <p:spPr>
          <a:xfrm>
            <a:off x="609600" y="1155700"/>
            <a:ext cx="5994400" cy="3568700"/>
          </a:xfrm>
          <a:prstGeom prst="rect">
            <a:avLst/>
          </a:prstGeom>
        </p:spPr>
        <p:txBody>
          <a:bodyPr anchor="b"/>
          <a:lstStyle>
            <a:lvl1pPr>
              <a:defRPr sz="5800"/>
            </a:lvl1pPr>
          </a:lstStyle>
          <a:p>
            <a:pPr/>
            <a:r>
              <a:t>Titeltekst</a:t>
            </a:r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609600" y="4762500"/>
            <a:ext cx="5994400" cy="3568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228600" algn="ctr">
              <a:spcBef>
                <a:spcPts val="0"/>
              </a:spcBef>
              <a:buSzTx/>
              <a:buNone/>
            </a:lvl2pPr>
            <a:lvl3pPr marL="0" indent="457200" algn="ctr">
              <a:spcBef>
                <a:spcPts val="0"/>
              </a:spcBef>
              <a:buSzTx/>
              <a:buNone/>
            </a:lvl3pPr>
            <a:lvl4pPr marL="0" indent="685800" algn="ctr">
              <a:spcBef>
                <a:spcPts val="0"/>
              </a:spcBef>
              <a:buSzTx/>
              <a:buNone/>
            </a:lvl4pPr>
            <a:lvl5pPr marL="0" indent="914400" algn="ctr">
              <a:spcBef>
                <a:spcPts val="0"/>
              </a:spcBef>
              <a:buSzTx/>
              <a:buNone/>
            </a:lvl5pPr>
          </a:lstStyle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el - bov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Titeltekst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el en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Titeltekst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xfrm>
            <a:off x="1270000" y="2768600"/>
            <a:ext cx="10464800" cy="57404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el, opsomming e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pic" sz="half" idx="13"/>
          </p:nvPr>
        </p:nvSpPr>
        <p:spPr>
          <a:xfrm>
            <a:off x="6972300" y="2984500"/>
            <a:ext cx="4747115" cy="60198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Titeltekst</a:t>
            </a:r>
          </a:p>
        </p:txBody>
      </p:sp>
      <p:sp>
        <p:nvSpPr>
          <p:cNvPr id="67" name="Shape 67"/>
          <p:cNvSpPr/>
          <p:nvPr>
            <p:ph type="body" sz="half" idx="1"/>
          </p:nvPr>
        </p:nvSpPr>
        <p:spPr>
          <a:xfrm>
            <a:off x="1270000" y="2946400"/>
            <a:ext cx="5270500" cy="6096000"/>
          </a:xfrm>
          <a:prstGeom prst="rect">
            <a:avLst/>
          </a:prstGeom>
        </p:spPr>
        <p:txBody>
          <a:bodyPr/>
          <a:lstStyle>
            <a:lvl1pPr marL="482600" indent="-482600">
              <a:spcBef>
                <a:spcPts val="3200"/>
              </a:spcBef>
              <a:buFont typeface="Gill Sans"/>
              <a:buBlip>
                <a:blip r:embed="rId2"/>
              </a:buBlip>
              <a:defRPr sz="3200"/>
            </a:lvl1pPr>
            <a:lvl2pPr marL="965200" indent="-482600">
              <a:spcBef>
                <a:spcPts val="3200"/>
              </a:spcBef>
              <a:buFont typeface="Gill Sans"/>
              <a:buBlip>
                <a:blip r:embed="rId2"/>
              </a:buBlip>
              <a:defRPr sz="3200"/>
            </a:lvl2pPr>
            <a:lvl3pPr marL="1447800" indent="-482600">
              <a:spcBef>
                <a:spcPts val="3200"/>
              </a:spcBef>
              <a:buFont typeface="Gill Sans"/>
              <a:buBlip>
                <a:blip r:embed="rId2"/>
              </a:buBlip>
              <a:defRPr sz="3200"/>
            </a:lvl3pPr>
            <a:lvl4pPr marL="1930400" indent="-482600">
              <a:spcBef>
                <a:spcPts val="3200"/>
              </a:spcBef>
              <a:buFont typeface="Gill Sans"/>
              <a:buBlip>
                <a:blip r:embed="rId2"/>
              </a:buBlip>
              <a:defRPr sz="3200"/>
            </a:lvl4pPr>
            <a:lvl5pPr marL="2413000" indent="-482600">
              <a:spcBef>
                <a:spcPts val="3200"/>
              </a:spcBef>
              <a:buFont typeface="Gill Sans"/>
              <a:buBlip>
                <a:blip r:embed="rId2"/>
              </a:buBlip>
              <a:defRPr sz="3200"/>
            </a:lvl5pPr>
          </a:lstStyle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xfrm>
            <a:off x="6256723" y="9194800"/>
            <a:ext cx="409838" cy="454169"/>
          </a:xfrm>
          <a:prstGeom prst="rect">
            <a:avLst/>
          </a:prstGeom>
        </p:spPr>
        <p:txBody>
          <a:bodyPr/>
          <a:lstStyle>
            <a:lvl1pPr algn="r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Lij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Foto - driem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pic" sz="quarter" idx="13"/>
          </p:nvPr>
        </p:nvSpPr>
        <p:spPr>
          <a:xfrm>
            <a:off x="7273168" y="5018683"/>
            <a:ext cx="4927600" cy="3937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pic" sz="quarter" idx="14"/>
          </p:nvPr>
        </p:nvSpPr>
        <p:spPr>
          <a:xfrm>
            <a:off x="7269536" y="774700"/>
            <a:ext cx="4927600" cy="3937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hape 85"/>
          <p:cNvSpPr/>
          <p:nvPr>
            <p:ph type="pic" sz="half" idx="15"/>
          </p:nvPr>
        </p:nvSpPr>
        <p:spPr>
          <a:xfrm>
            <a:off x="787400" y="774700"/>
            <a:ext cx="6159500" cy="82042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body" idx="1"/>
          </p:nvPr>
        </p:nvSpPr>
        <p:spPr>
          <a:xfrm>
            <a:off x="1270000" y="1066800"/>
            <a:ext cx="10464800" cy="762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3" name="Shape 3"/>
          <p:cNvSpPr/>
          <p:nvPr>
            <p:ph type="title"/>
          </p:nvPr>
        </p:nvSpPr>
        <p:spPr>
          <a:xfrm>
            <a:off x="1270000" y="203200"/>
            <a:ext cx="10464800" cy="2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Titeltekst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6297011" y="9194800"/>
            <a:ext cx="409839" cy="45416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  <p:transition xmlns:p14="http://schemas.microsoft.com/office/powerpoint/2010/main" spd="med" advClick="1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1pPr>
      <a:lvl2pPr marL="0" marR="0" indent="228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2pPr>
      <a:lvl3pPr marL="0" marR="0" indent="457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3pPr>
      <a:lvl4pPr marL="0" marR="0" indent="6858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4pPr>
      <a:lvl5pPr marL="0" marR="0" indent="9144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5pPr>
      <a:lvl6pPr marL="0" marR="0" indent="11430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6pPr>
      <a:lvl7pPr marL="0" marR="0" indent="1371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7pPr>
      <a:lvl8pPr marL="0" marR="0" indent="1600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8pPr>
      <a:lvl9pPr marL="0" marR="0" indent="18288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9pPr>
    </p:titleStyle>
    <p:bodyStyle>
      <a:lvl1pPr marL="5715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1pPr>
      <a:lvl2pPr marL="11430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2pPr>
      <a:lvl3pPr marL="17145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3pPr>
      <a:lvl4pPr marL="22860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4pPr>
      <a:lvl5pPr marL="28575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5pPr>
      <a:lvl6pPr marL="34290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6pPr>
      <a:lvl7pPr marL="40005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7pPr>
      <a:lvl8pPr marL="45720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8pPr>
      <a:lvl9pPr marL="51435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9pPr>
    </p:bodyStyle>
    <p:other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1pPr>
      <a:lvl2pPr marL="0" marR="0" indent="228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2pPr>
      <a:lvl3pPr marL="0" marR="0" indent="457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3pPr>
      <a:lvl4pPr marL="0" marR="0" indent="6858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4pPr>
      <a:lvl5pPr marL="0" marR="0" indent="9144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5pPr>
      <a:lvl6pPr marL="0" marR="0" indent="11430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6pPr>
      <a:lvl7pPr marL="0" marR="0" indent="1371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7pPr>
      <a:lvl8pPr marL="0" marR="0" indent="1600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8pPr>
      <a:lvl9pPr marL="0" marR="0" indent="18288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jpe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e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>
            <p:ph type="ctrTitle"/>
          </p:nvPr>
        </p:nvSpPr>
        <p:spPr>
          <a:xfrm>
            <a:off x="1270000" y="1242180"/>
            <a:ext cx="10909903" cy="1688496"/>
          </a:xfrm>
          <a:prstGeom prst="rect">
            <a:avLst/>
          </a:prstGeom>
        </p:spPr>
        <p:txBody>
          <a:bodyPr/>
          <a:lstStyle/>
          <a:p>
            <a:pPr/>
            <a:r>
              <a:t>• Friendship •</a:t>
            </a:r>
          </a:p>
        </p:txBody>
      </p:sp>
      <p:sp>
        <p:nvSpPr>
          <p:cNvPr id="120" name="Shape 120"/>
          <p:cNvSpPr/>
          <p:nvPr>
            <p:ph type="subTitle" sz="half" idx="1"/>
          </p:nvPr>
        </p:nvSpPr>
        <p:spPr>
          <a:xfrm>
            <a:off x="1231295" y="6464900"/>
            <a:ext cx="10987315" cy="2553910"/>
          </a:xfrm>
          <a:prstGeom prst="rect">
            <a:avLst/>
          </a:prstGeom>
        </p:spPr>
        <p:txBody>
          <a:bodyPr/>
          <a:lstStyle/>
          <a:p>
            <a:pPr defTabSz="329184">
              <a:defRPr sz="2592"/>
            </a:pPr>
            <a:r>
              <a:t>Made by: </a:t>
            </a:r>
          </a:p>
          <a:p>
            <a:pPr defTabSz="329184">
              <a:defRPr sz="2592"/>
            </a:pPr>
            <a:r>
              <a:t>Ivan van Hese</a:t>
            </a:r>
          </a:p>
          <a:p>
            <a:pPr defTabSz="329184">
              <a:defRPr sz="2592"/>
            </a:pPr>
            <a:r>
              <a:t>Lotte van der Schelde </a:t>
            </a:r>
          </a:p>
          <a:p>
            <a:pPr defTabSz="329184">
              <a:defRPr sz="2592"/>
            </a:pPr>
            <a:r>
              <a:t>Thyme Kuiters</a:t>
            </a:r>
          </a:p>
          <a:p>
            <a:pPr defTabSz="329184">
              <a:defRPr sz="2592"/>
            </a:pPr>
            <a:r>
              <a:t>Isabel Vermeulen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6" dur="2500" fill="hold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2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0" grpId="1"/>
      <p:bldP build="whole" bldLvl="1" animBg="1" rev="0" advAuto="0" spid="119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/>
          <p:nvPr>
            <p:ph type="title"/>
          </p:nvPr>
        </p:nvSpPr>
        <p:spPr>
          <a:xfrm>
            <a:off x="1269999" y="1323218"/>
            <a:ext cx="10464801" cy="2540001"/>
          </a:xfrm>
          <a:prstGeom prst="rect">
            <a:avLst/>
          </a:prstGeom>
        </p:spPr>
        <p:txBody>
          <a:bodyPr/>
          <a:lstStyle/>
          <a:p>
            <a:pPr/>
            <a:r>
              <a:t>Our team</a:t>
            </a:r>
          </a:p>
        </p:txBody>
      </p:sp>
      <p:pic>
        <p:nvPicPr>
          <p:cNvPr id="123" name="D29AEE5D-AB11-473B-85E7-8024B1DAC01E-L0-0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58303" y="3884471"/>
            <a:ext cx="9088194" cy="5120109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2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1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2" grpId="1"/>
      <p:bldP build="whole" bldLvl="1" animBg="1" rev="0" advAuto="0" spid="123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Ivan van Hese</a:t>
            </a:r>
          </a:p>
        </p:txBody>
      </p:sp>
      <p:sp>
        <p:nvSpPr>
          <p:cNvPr id="126" name="Shape 126"/>
          <p:cNvSpPr/>
          <p:nvPr/>
        </p:nvSpPr>
        <p:spPr>
          <a:xfrm>
            <a:off x="1477611" y="4143736"/>
            <a:ext cx="10339865" cy="14661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Hi, i'm Ivan i am 13 years old and my hobbies are...</a:t>
            </a:r>
          </a:p>
        </p:txBody>
      </p:sp>
      <p:pic>
        <p:nvPicPr>
          <p:cNvPr id="127" name="D045E6EF-9BCE-4F1D-8321-32F612FFE5FA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92300" y="6541104"/>
            <a:ext cx="3212496" cy="3212496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prism dir="l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32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8" dur="2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5" grpId="1"/>
      <p:bldP build="whole" bldLvl="1" animBg="1" rev="0" advAuto="0" spid="127" grpId="3"/>
      <p:bldP build="whole" bldLvl="1" animBg="1" rev="0" advAuto="0" spid="126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/>
          <p:nvPr>
            <p:ph type="title"/>
          </p:nvPr>
        </p:nvSpPr>
        <p:spPr>
          <a:xfrm>
            <a:off x="476552" y="203200"/>
            <a:ext cx="12051696" cy="2540000"/>
          </a:xfrm>
          <a:prstGeom prst="rect">
            <a:avLst/>
          </a:prstGeom>
        </p:spPr>
        <p:txBody>
          <a:bodyPr/>
          <a:lstStyle/>
          <a:p>
            <a:pPr/>
            <a:r>
              <a:t>Lotte van der Schelde</a:t>
            </a:r>
          </a:p>
        </p:txBody>
      </p:sp>
      <p:sp>
        <p:nvSpPr>
          <p:cNvPr id="130" name="Shape 130"/>
          <p:cNvSpPr/>
          <p:nvPr/>
        </p:nvSpPr>
        <p:spPr>
          <a:xfrm>
            <a:off x="1748543" y="4143736"/>
            <a:ext cx="9507712" cy="14661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Hi, i'm Lotte i'm almost 13 and my hobbies are...</a:t>
            </a:r>
          </a:p>
        </p:txBody>
      </p:sp>
      <p:pic>
        <p:nvPicPr>
          <p:cNvPr id="131" name="0FF3A345-0802-4A3A-AC99-2CBF481A2B89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03188" y="6590694"/>
            <a:ext cx="3173792" cy="3173792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32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8" dur="1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0" grpId="2"/>
      <p:bldP build="whole" bldLvl="1" animBg="1" rev="0" advAuto="0" spid="131" grpId="3"/>
      <p:bldP build="whole" bldLvl="1" animBg="1" rev="0" advAuto="0" spid="12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Thyme Kuiters </a:t>
            </a:r>
          </a:p>
        </p:txBody>
      </p:sp>
      <p:sp>
        <p:nvSpPr>
          <p:cNvPr id="134" name="Shape 134"/>
          <p:cNvSpPr/>
          <p:nvPr/>
        </p:nvSpPr>
        <p:spPr>
          <a:xfrm>
            <a:off x="1748542" y="4143736"/>
            <a:ext cx="9797998" cy="14661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Hi, i'm Thyme i'm 13 years old and my hobbies are...</a:t>
            </a:r>
          </a:p>
        </p:txBody>
      </p:sp>
      <p:pic>
        <p:nvPicPr>
          <p:cNvPr id="135" name="D2E25D80-9751-4252-9CDE-7FFD8F3174B9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79394" y="6550781"/>
            <a:ext cx="3202820" cy="3202820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32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8" dur="1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3" grpId="1"/>
      <p:bldP build="whole" bldLvl="1" animBg="1" rev="0" advAuto="0" spid="134" grpId="2"/>
      <p:bldP build="whole" bldLvl="1" animBg="1" rev="0" advAuto="0" spid="135" grpId="3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Isabel Vermeulen</a:t>
            </a:r>
          </a:p>
        </p:txBody>
      </p:sp>
      <p:sp>
        <p:nvSpPr>
          <p:cNvPr id="138" name="Shape 138"/>
          <p:cNvSpPr/>
          <p:nvPr/>
        </p:nvSpPr>
        <p:spPr>
          <a:xfrm>
            <a:off x="1613076" y="4143736"/>
            <a:ext cx="9778646" cy="14661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Hi, i'm Isabel i'm 13 years old and my hobbies are...</a:t>
            </a:r>
          </a:p>
        </p:txBody>
      </p:sp>
      <p:pic>
        <p:nvPicPr>
          <p:cNvPr id="139" name="40CFEF07-D58A-4E5D-B33D-CA6D70A0C2CD-L0-001.jpeg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9754811" y="6531427"/>
            <a:ext cx="3222171" cy="3222173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32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8" dur="1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7" grpId="1"/>
      <p:bldP build="whole" bldLvl="1" animBg="1" rev="0" advAuto="0" spid="138" grpId="2"/>
      <p:bldP build="whole" bldLvl="1" animBg="1" rev="0" advAuto="0" spid="139" grpId="3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Research question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2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1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How important are friends for you??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>
            <p:ph type="title"/>
          </p:nvPr>
        </p:nvSpPr>
        <p:spPr>
          <a:xfrm>
            <a:off x="12094" y="1652209"/>
            <a:ext cx="13090191" cy="6258581"/>
          </a:xfrm>
          <a:prstGeom prst="rect">
            <a:avLst/>
          </a:prstGeom>
        </p:spPr>
        <p:txBody>
          <a:bodyPr/>
          <a:lstStyle/>
          <a:p>
            <a:pPr/>
            <a:r>
              <a:t>Having friends was more important when your parents and grandparents had your age??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5" grpId="1"/>
    </p:bldLst>
  </p:timing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2.jpe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2.jpeg"/></Relationships>

</file>

<file path=ppt/theme/theme1.xml><?xml version="1.0" encoding="utf-8"?>
<a:theme xmlns:a="http://schemas.openxmlformats.org/drawingml/2006/main" xmlns:r="http://schemas.openxmlformats.org/officeDocument/2006/relationships" name="Chalkboard">
  <a:themeElements>
    <a:clrScheme name="Chalkboard">
      <a:dk1>
        <a:srgbClr val="BC00FF"/>
      </a:dk1>
      <a:lt1>
        <a:srgbClr val="FFFFFF"/>
      </a:lt1>
      <a:dk2>
        <a:srgbClr val="51504D"/>
      </a:dk2>
      <a:lt2>
        <a:srgbClr val="CBC8C2"/>
      </a:lt2>
      <a:accent1>
        <a:srgbClr val="71B0E2"/>
      </a:accent1>
      <a:accent2>
        <a:srgbClr val="A8E685"/>
      </a:accent2>
      <a:accent3>
        <a:srgbClr val="FFE181"/>
      </a:accent3>
      <a:accent4>
        <a:srgbClr val="F2A057"/>
      </a:accent4>
      <a:accent5>
        <a:srgbClr val="FF7777"/>
      </a:accent5>
      <a:accent6>
        <a:srgbClr val="D4ABEF"/>
      </a:accent6>
      <a:hlink>
        <a:srgbClr val="0000FF"/>
      </a:hlink>
      <a:folHlink>
        <a:srgbClr val="FF00FF"/>
      </a:folHlink>
    </a:clrScheme>
    <a:fontScheme name="Chalkboard">
      <a:majorFont>
        <a:latin typeface="Chalkduster"/>
        <a:ea typeface="Chalkduster"/>
        <a:cs typeface="Chalkduster"/>
      </a:majorFont>
      <a:minorFont>
        <a:latin typeface="Chalkduster"/>
        <a:ea typeface="Chalkduster"/>
        <a:cs typeface="Chalkduster"/>
      </a:minorFont>
    </a:fontScheme>
    <a:fmtScheme name="Chalkbo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63500" dist="0" dir="162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63500" dist="25400" dir="2700000">
                <a:srgbClr val="000000">
                  <a:alpha val="70000"/>
                </a:srgbClr>
              </a:outerShdw>
            </a:effectLst>
            <a:uFillTx/>
            <a:latin typeface="+mn-lt"/>
            <a:ea typeface="+mn-ea"/>
            <a:cs typeface="+mn-cs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>
          <a:noFill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Chalkboard">
  <a:themeElements>
    <a:clrScheme name="Chalkboard">
      <a:dk1>
        <a:srgbClr val="000000"/>
      </a:dk1>
      <a:lt1>
        <a:srgbClr val="FFFFFF"/>
      </a:lt1>
      <a:dk2>
        <a:srgbClr val="51504D"/>
      </a:dk2>
      <a:lt2>
        <a:srgbClr val="CBC8C2"/>
      </a:lt2>
      <a:accent1>
        <a:srgbClr val="71B0E2"/>
      </a:accent1>
      <a:accent2>
        <a:srgbClr val="A8E685"/>
      </a:accent2>
      <a:accent3>
        <a:srgbClr val="FFE181"/>
      </a:accent3>
      <a:accent4>
        <a:srgbClr val="F2A057"/>
      </a:accent4>
      <a:accent5>
        <a:srgbClr val="FF7777"/>
      </a:accent5>
      <a:accent6>
        <a:srgbClr val="D4ABEF"/>
      </a:accent6>
      <a:hlink>
        <a:srgbClr val="0000FF"/>
      </a:hlink>
      <a:folHlink>
        <a:srgbClr val="FF00FF"/>
      </a:folHlink>
    </a:clrScheme>
    <a:fontScheme name="Chalkboard">
      <a:majorFont>
        <a:latin typeface="Chalkduster"/>
        <a:ea typeface="Chalkduster"/>
        <a:cs typeface="Chalkduster"/>
      </a:majorFont>
      <a:minorFont>
        <a:latin typeface="Chalkduster"/>
        <a:ea typeface="Chalkduster"/>
        <a:cs typeface="Chalkduster"/>
      </a:minorFont>
    </a:fontScheme>
    <a:fmtScheme name="Chalkbo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63500" dist="0" dir="162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63500" dist="25400" dir="2700000">
                <a:srgbClr val="000000">
                  <a:alpha val="70000"/>
                </a:srgbClr>
              </a:outerShdw>
            </a:effectLst>
            <a:uFillTx/>
            <a:latin typeface="+mn-lt"/>
            <a:ea typeface="+mn-ea"/>
            <a:cs typeface="+mn-cs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>
          <a:noFill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